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7D6E9-7E54-4B94-B29B-EE06284AF284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A1ACA-2EE3-43FE-8720-3760718B2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6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Sutton Middle School</a:t>
            </a:r>
          </a:p>
        </p:txBody>
      </p:sp>
    </p:spTree>
    <p:extLst>
      <p:ext uri="{BB962C8B-B14F-4D97-AF65-F5344CB8AC3E}">
        <p14:creationId xmlns:p14="http://schemas.microsoft.com/office/powerpoint/2010/main" val="357608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451" y="689955"/>
            <a:ext cx="8937596" cy="59352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28305" y="116378"/>
            <a:ext cx="867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Comparison of MAP Scores by Ethnicity</a:t>
            </a:r>
          </a:p>
        </p:txBody>
      </p:sp>
    </p:spTree>
    <p:extLst>
      <p:ext uri="{BB962C8B-B14F-4D97-AF65-F5344CB8AC3E}">
        <p14:creationId xmlns:p14="http://schemas.microsoft.com/office/powerpoint/2010/main" val="31349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19" y="1043334"/>
            <a:ext cx="11487150" cy="5419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78182" y="216131"/>
            <a:ext cx="8395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Behavior Incidents at Sutton</a:t>
            </a:r>
          </a:p>
        </p:txBody>
      </p:sp>
    </p:spTree>
    <p:extLst>
      <p:ext uri="{BB962C8B-B14F-4D97-AF65-F5344CB8AC3E}">
        <p14:creationId xmlns:p14="http://schemas.microsoft.com/office/powerpoint/2010/main" val="151938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24" y="1295083"/>
            <a:ext cx="7592485" cy="8097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85753" y="482138"/>
            <a:ext cx="75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Overall Scores Compared to District Scores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74323" y="2418039"/>
            <a:ext cx="569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Reading Scores Compared to District Scores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24" y="2922982"/>
            <a:ext cx="7659169" cy="9621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74324" y="4156363"/>
            <a:ext cx="569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Math Scores Compared to District Scores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665" y="4703302"/>
            <a:ext cx="7592485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26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088" y="1986190"/>
            <a:ext cx="9155902" cy="25109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19251" y="498764"/>
            <a:ext cx="837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MAP All Students, All Student Groups</a:t>
            </a:r>
          </a:p>
        </p:txBody>
      </p:sp>
    </p:spTree>
    <p:extLst>
      <p:ext uri="{BB962C8B-B14F-4D97-AF65-F5344CB8AC3E}">
        <p14:creationId xmlns:p14="http://schemas.microsoft.com/office/powerpoint/2010/main" val="418239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182" y="241069"/>
            <a:ext cx="8977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 6</a:t>
            </a:r>
            <a:r>
              <a:rPr lang="en-US" baseline="30000" dirty="0"/>
              <a:t>th</a:t>
            </a:r>
            <a:r>
              <a:rPr lang="en-US" dirty="0"/>
              <a:t> Grade Reading by Student Groups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11" y="3894540"/>
            <a:ext cx="7468642" cy="5620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8182" y="3894540"/>
            <a:ext cx="727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10" y="1281518"/>
            <a:ext cx="7468642" cy="5906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38942" y="1310409"/>
            <a:ext cx="1088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White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11" y="4788864"/>
            <a:ext cx="7468642" cy="62873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05147" y="4788864"/>
            <a:ext cx="1138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1400" dirty="0"/>
              <a:t>EL</a:t>
            </a:r>
            <a:r>
              <a:rPr lang="en-US" dirty="0"/>
              <a:t>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10" y="2136450"/>
            <a:ext cx="7468642" cy="58110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894258" y="2136450"/>
            <a:ext cx="989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Black</a:t>
            </a:r>
            <a:endParaRPr lang="en-US" sz="16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10" y="2914628"/>
            <a:ext cx="7468642" cy="72400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878672" y="2968852"/>
            <a:ext cx="1020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Hispanic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5207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2749" y="448887"/>
            <a:ext cx="5710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 6</a:t>
            </a:r>
            <a:r>
              <a:rPr lang="en-US" baseline="30000" dirty="0"/>
              <a:t>th</a:t>
            </a:r>
            <a:r>
              <a:rPr lang="en-US" dirty="0"/>
              <a:t> Grade Math by Student Group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81" y="4076631"/>
            <a:ext cx="7544853" cy="4953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99458" y="4076631"/>
            <a:ext cx="980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81" y="1241384"/>
            <a:ext cx="7640116" cy="6287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550" y="1294143"/>
            <a:ext cx="1105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White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82" y="2158759"/>
            <a:ext cx="7640116" cy="56205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550" y="2158759"/>
            <a:ext cx="9725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82" y="3082531"/>
            <a:ext cx="7640116" cy="6001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5550" y="3091266"/>
            <a:ext cx="1022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Hispanic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81" y="5055134"/>
            <a:ext cx="7640116" cy="5334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14006" y="5055134"/>
            <a:ext cx="868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159567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9251" y="457200"/>
            <a:ext cx="5469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Reading by Student Group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808" y="1505512"/>
            <a:ext cx="7573432" cy="6382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78924" y="1571105"/>
            <a:ext cx="116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808" y="2513150"/>
            <a:ext cx="7573432" cy="6192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45425" y="2610196"/>
            <a:ext cx="939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3808" y="3501735"/>
            <a:ext cx="7573432" cy="666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45425" y="3501735"/>
            <a:ext cx="1022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Hispanic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808" y="4443546"/>
            <a:ext cx="7602011" cy="581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36865" y="4443546"/>
            <a:ext cx="931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807" y="5432120"/>
            <a:ext cx="7602011" cy="58110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1679" y="5432120"/>
            <a:ext cx="931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91693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1309" y="374073"/>
            <a:ext cx="578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 7</a:t>
            </a:r>
            <a:r>
              <a:rPr lang="en-US" baseline="30000" dirty="0"/>
              <a:t>th</a:t>
            </a:r>
            <a:r>
              <a:rPr lang="en-US" dirty="0"/>
              <a:t> Grade Math by Student Group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577" y="1186122"/>
            <a:ext cx="7581900" cy="6286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94807" y="1346662"/>
            <a:ext cx="864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577" y="2257489"/>
            <a:ext cx="7640116" cy="6096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28058" y="2335876"/>
            <a:ext cx="931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519" y="3172820"/>
            <a:ext cx="7582958" cy="6287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28059" y="3266902"/>
            <a:ext cx="931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Hispanic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519" y="4213293"/>
            <a:ext cx="7582958" cy="59063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61309" y="4236124"/>
            <a:ext cx="964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520" y="5159606"/>
            <a:ext cx="7582958" cy="6192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61309" y="5167150"/>
            <a:ext cx="964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392060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4560" y="382385"/>
            <a:ext cx="635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 8</a:t>
            </a:r>
            <a:r>
              <a:rPr lang="en-US" baseline="30000" dirty="0"/>
              <a:t>th</a:t>
            </a:r>
            <a:r>
              <a:rPr lang="en-US" dirty="0"/>
              <a:t> Grade Reading by Student Group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793" y="1134988"/>
            <a:ext cx="7725853" cy="6477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78182" y="1151106"/>
            <a:ext cx="889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793" y="2064891"/>
            <a:ext cx="7735380" cy="6001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8182" y="2064891"/>
            <a:ext cx="906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793" y="2947163"/>
            <a:ext cx="7687748" cy="6192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78182" y="3021469"/>
            <a:ext cx="947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Hispanic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793" y="4074651"/>
            <a:ext cx="7687748" cy="4286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94560" y="4074651"/>
            <a:ext cx="106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1793" y="5083580"/>
            <a:ext cx="7687748" cy="6477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94560" y="5145578"/>
            <a:ext cx="931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87992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1185" y="390698"/>
            <a:ext cx="5694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 8</a:t>
            </a:r>
            <a:r>
              <a:rPr lang="en-US" baseline="30000" dirty="0"/>
              <a:t>th</a:t>
            </a:r>
            <a:r>
              <a:rPr lang="en-US" dirty="0"/>
              <a:t> Grade Math by Student Group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69869" y="1259898"/>
            <a:ext cx="864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949" y="1189628"/>
            <a:ext cx="7795535" cy="6382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948" y="2257490"/>
            <a:ext cx="7795535" cy="5906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69869" y="2257490"/>
            <a:ext cx="79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948" y="3159744"/>
            <a:ext cx="7795535" cy="6382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36866" y="3159744"/>
            <a:ext cx="931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Hispanic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948" y="4045502"/>
            <a:ext cx="7795535" cy="6001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1680" y="4061998"/>
            <a:ext cx="931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SWD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5948" y="4976812"/>
            <a:ext cx="7795535" cy="561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069869" y="5054138"/>
            <a:ext cx="731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5645878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</TotalTime>
  <Words>113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Data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Presentation</dc:title>
  <dc:creator>Johnson, Gail</dc:creator>
  <cp:lastModifiedBy>Victoria Salzman</cp:lastModifiedBy>
  <cp:revision>26</cp:revision>
  <cp:lastPrinted>2021-10-18T16:26:01Z</cp:lastPrinted>
  <dcterms:created xsi:type="dcterms:W3CDTF">2021-10-13T21:37:09Z</dcterms:created>
  <dcterms:modified xsi:type="dcterms:W3CDTF">2021-11-09T16:54:53Z</dcterms:modified>
</cp:coreProperties>
</file>